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Poppins" panose="020B0604020202020204" charset="0"/>
      <p:regular r:id="rId26"/>
    </p:embeddedFont>
    <p:embeddedFont>
      <p:font typeface="Garnett 3" panose="020B0604020202020204" charset="0"/>
      <p:regular r:id="rId27"/>
    </p:embeddedFont>
    <p:embeddedFont>
      <p:font typeface="Lucidity Expand" panose="020B0604020202020204" charset="-18"/>
      <p:regular r:id="rId28"/>
    </p:embeddedFont>
    <p:embeddedFont>
      <p:font typeface="Garnett 1" panose="020B0604020202020204" charset="0"/>
      <p:regular r:id="rId29"/>
    </p:embeddedFont>
    <p:embeddedFont>
      <p:font typeface="Garnett 2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oppi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5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modSld">
      <pc:chgData name="Data Analyst" userId="a87940b5-5381-4fb3-bebe-612d0594214f" providerId="ADAL" clId="{18968197-A7D4-4CC0-9C08-9C53EB8D2AFE}" dt="2024-09-17T18:17:18.862" v="4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0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5.sv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sv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31.sv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8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9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.svg"/><Relationship Id="rId1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image" Target="../media/image15.jpeg"/><Relationship Id="rId16" Type="http://schemas.openxmlformats.org/officeDocument/2006/relationships/image" Target="../media/image4.pn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17.png"/><Relationship Id="rId15" Type="http://schemas.openxmlformats.org/officeDocument/2006/relationships/image" Target="../media/image5.svg"/><Relationship Id="rId10" Type="http://schemas.openxmlformats.org/officeDocument/2006/relationships/image" Target="../media/image20.png"/><Relationship Id="rId19" Type="http://schemas.openxmlformats.org/officeDocument/2006/relationships/image" Target="../media/image6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3701" y="870830"/>
            <a:ext cx="5978959" cy="12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(Difference between Toronto 2020 Census and HQ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84" y="1889620"/>
            <a:ext cx="11227856" cy="85979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081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00554C"/>
                </a:solidFill>
                <a:latin typeface="Garnett 3"/>
                <a:ea typeface="Garnett 3"/>
                <a:cs typeface="Garnett 3"/>
                <a:sym typeface="Garnett 3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3972" y="1930826"/>
            <a:ext cx="2401963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2048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5303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3A36A1"/>
                </a:solidFill>
                <a:latin typeface="Garnett 3"/>
                <a:ea typeface="Garnett 3"/>
                <a:cs typeface="Garnett 3"/>
                <a:sym typeface="Garnett 3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9286052" y="2950449"/>
            <a:ext cx="0" cy="6457214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30297" y="1057275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82183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42" y="1696839"/>
            <a:ext cx="15459276" cy="742897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21" name="TextBox 21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22" name="TextBox 22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24" name="TextBox 24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1013158" y="3553734"/>
            <a:ext cx="9525" cy="1293499"/>
          </a:xfrm>
          <a:prstGeom prst="line">
            <a:avLst/>
          </a:prstGeom>
          <a:ln w="19050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8" name="Group 8"/>
          <p:cNvGrpSpPr/>
          <p:nvPr/>
        </p:nvGrpSpPr>
        <p:grpSpPr>
          <a:xfrm>
            <a:off x="10958075" y="3368124"/>
            <a:ext cx="8020395" cy="5376063"/>
            <a:chOff x="0" y="0"/>
            <a:chExt cx="10693860" cy="7168085"/>
          </a:xfrm>
        </p:grpSpPr>
        <p:sp>
          <p:nvSpPr>
            <p:cNvPr id="9" name="Freeform 9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11134" y="147564"/>
              <a:ext cx="9482726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>
                  <a:solidFill>
                    <a:srgbClr val="000000"/>
                  </a:solidFill>
                  <a:latin typeface="Garnett 2"/>
                  <a:ea typeface="Garnett 2"/>
                  <a:cs typeface="Garnett 2"/>
                  <a:sym typeface="Garnett 2"/>
                </a:rPr>
                <a:t>Other gender identity : 1.5%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578</Words>
  <Application>Microsoft Office PowerPoint</Application>
  <PresentationFormat>Personalizar</PresentationFormat>
  <Paragraphs>137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Poppins</vt:lpstr>
      <vt:lpstr>Arial</vt:lpstr>
      <vt:lpstr>Garnett 3</vt:lpstr>
      <vt:lpstr>Lucidity Expand</vt:lpstr>
      <vt:lpstr>Garnett 1</vt:lpstr>
      <vt:lpstr>Garnett 2</vt:lpstr>
      <vt:lpstr>Calibri</vt:lpstr>
      <vt:lpstr>Poppins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2024 SH Board Meeting Slide Deck</dc:title>
  <cp:lastModifiedBy>Beatriz Goulart Silva</cp:lastModifiedBy>
  <cp:revision>8</cp:revision>
  <dcterms:created xsi:type="dcterms:W3CDTF">2006-08-16T00:00:00Z</dcterms:created>
  <dcterms:modified xsi:type="dcterms:W3CDTF">2024-09-18T20:47:47Z</dcterms:modified>
  <dc:identifier>DAGKFNpDbPg</dc:identifier>
</cp:coreProperties>
</file>